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AAC2A3-F189-B800-6668-9C3B50780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9DF66C-52CD-E05E-2C61-6B2B88935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89A572-A6DC-D8C3-ACCB-900AE47AB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E4D6E6-3249-00DD-B86E-14F2B9FAA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96563-993A-2F0F-4C79-E4AF08091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92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12641-820F-DC7C-B9B5-D3A100AA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CC13F9-D654-6961-1139-94FB0D89E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061349-DD3A-BE5B-D1A1-3FAEA93A4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69DCC-28CE-0707-FBA5-2AC259778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2D41FE-9E52-D8AC-289B-A9802AEC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40CC230-7363-60E7-8015-83D10165C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8AB60A-1868-0259-A1E4-FCF17F1D3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216529-5B8F-E066-F771-9A2D78C67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98E6AC-2639-FCC4-B890-E65FA1B34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7749A0-8152-F1DA-54DF-D62FA391B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36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CAFBD-DB34-BD4E-FD88-6994A7A5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60296F-EFF9-2410-2060-909B86269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F3C497-33CE-2A7B-7C0E-94080DB96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F35E8-693E-9FE5-64A8-52D89BB97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4D9C99-9D84-038B-1761-027B1BCE4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97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3862BD-1E16-54A7-88CC-D2009C62C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3BCD2C-DD1F-3866-EC14-59E98DA9D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E9323-D058-4307-3888-290822F8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C01902-D0F5-DC80-648B-A2DF9761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D3A99D-592E-31FF-8D3C-632A74E7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35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42277-FCED-EEBA-843B-7AC11DE1B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EEC66-1CA1-44E2-B9BA-09D079CE5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6E36C8-9D03-0C4A-805A-FD23D3383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F9BC9D-DF67-0B8C-4CD3-88FA973F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862020-7A32-01E6-846F-402D1FC91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B9CA81-3598-BD64-3122-DF869F8C6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53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57877E-39B1-0FE8-5292-F10DA693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F2D0A6-0D04-920E-EFB0-702F8F164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1B6082-0E89-6172-69C5-4C85F1C40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DA360A0-33F4-98B2-1B13-76D66AFEC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C2A8CFB-E13D-EB03-F073-9E28285E0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AE554B-FAA3-2261-D479-DC64FECB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8DB1F3-37B3-590F-B192-27C4C73B1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0BA5663-33D8-3771-E7E1-6D0C8B60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40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AE1FE0-8164-ED96-A6EF-7624A5C40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BCF373D-C0B5-8E28-0FE9-6DE6779B6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8F27F4-14DE-B2E4-B6AA-4DDC187F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6D686C-0C3F-F290-764F-93C00EF22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9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5E96980-0D4A-A6A1-5F49-2D7B46856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9F724C9-B804-E233-3B3D-93125CF01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A4F465F-B9B0-5791-21DD-149C23B01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53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C5133-B8B7-B859-81C2-3C17F31D9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9F7DEA-02B0-9788-AF46-4E45D5D33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F81EC5-7754-BDCD-212E-9CC6E9E5D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38CF5B-5A7D-4DB4-8C5C-2E1176D64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299289-1DFB-4633-6E6B-4757E941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0CDDEF-0AFF-A979-5454-E19CCD1D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F3317F-515E-4A0B-0430-36DA95CE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38A39A8-9CE0-C27D-50E4-43E1BFEBEE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05D2BD-D4AF-7754-557C-56C54AADF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5EE799-E458-3451-A23D-4C755D8D9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1A3BDD-AD84-95D6-6A5F-041FCA25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DB98A1-BFF7-7B25-8E9A-76A69BCF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06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EFFCA3B-BAA6-65CB-B690-9D7D5C3D4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BE3143-DB0E-99A1-1319-DD69296AE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FA9396-AC4E-73B4-B1E0-FB318F267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E78C46-A067-484B-8783-D352130243A6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219377-7019-33DD-4A11-C9BCC1ECA1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3A273B-5935-DDA9-6D9D-3E9AB76AF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EDD016-034B-4D10-888C-138C36C7A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8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0FE67-4C05-13EC-7540-20F34B0CE0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ダミー用</a:t>
            </a:r>
            <a:r>
              <a:rPr lang="en-US" altLang="ja-JP" dirty="0"/>
              <a:t>pptx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F778111-9D6D-6603-6916-B91CB6A159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ダミー用</a:t>
            </a:r>
            <a:r>
              <a:rPr lang="en-US" altLang="ja-JP" dirty="0"/>
              <a:t>pptx</a:t>
            </a:r>
            <a:r>
              <a:rPr lang="ja-JP" altLang="en-US" dirty="0"/>
              <a:t>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29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0FE67-4C05-13EC-7540-20F34B0CE0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ダミー用</a:t>
            </a:r>
            <a:r>
              <a:rPr lang="en-US" altLang="ja-JP" dirty="0"/>
              <a:t>pptx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F778111-9D6D-6603-6916-B91CB6A159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ダミー用</a:t>
            </a:r>
            <a:r>
              <a:rPr lang="en-US" altLang="ja-JP" dirty="0"/>
              <a:t>pptx</a:t>
            </a:r>
            <a:r>
              <a:rPr lang="ja-JP" altLang="en-US" dirty="0"/>
              <a:t>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486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0FE67-4C05-13EC-7540-20F34B0CE0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ダミー用</a:t>
            </a:r>
            <a:r>
              <a:rPr lang="en-US" altLang="ja-JP" dirty="0"/>
              <a:t>pptx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F778111-9D6D-6603-6916-B91CB6A159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ダミー用</a:t>
            </a:r>
            <a:r>
              <a:rPr lang="en-US" altLang="ja-JP" dirty="0"/>
              <a:t>pptx</a:t>
            </a:r>
            <a:r>
              <a:rPr lang="ja-JP" altLang="en-US" dirty="0"/>
              <a:t>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7405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ワイド画面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ダミー用pptx</vt:lpstr>
      <vt:lpstr>ダミー用pptx</vt:lpstr>
      <vt:lpstr>ダミー用pptx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ダミー用pptx</dc:title>
  <dc:creator>And-HA TanakaYuya</dc:creator>
  <cp:lastModifiedBy>And-HA TanakaYuya</cp:lastModifiedBy>
  <cp:revision>2</cp:revision>
  <dcterms:created xsi:type="dcterms:W3CDTF">2024-03-26T05:23:05Z</dcterms:created>
  <dcterms:modified xsi:type="dcterms:W3CDTF">2024-03-26T05:26:06Z</dcterms:modified>
</cp:coreProperties>
</file>